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7"/>
  </p:notesMasterIdLst>
  <p:handoutMasterIdLst>
    <p:handoutMasterId r:id="rId8"/>
  </p:handoutMasterIdLst>
  <p:sldIdLst>
    <p:sldId id="280" r:id="rId6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67" autoAdjust="0"/>
    <p:restoredTop sz="94764" autoAdjust="0"/>
  </p:normalViewPr>
  <p:slideViewPr>
    <p:cSldViewPr snapToGrid="0" snapToObjects="1">
      <p:cViewPr varScale="1">
        <p:scale>
          <a:sx n="72" d="100"/>
          <a:sy n="72" d="100"/>
        </p:scale>
        <p:origin x="1272" y="60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69B73F5E-8400-4AAA-8F35-90F382C471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934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B4186096-3A71-404D-B62B-4C214A6FE271}" type="datetimeFigureOut">
              <a:rPr lang="en-GB"/>
              <a:pPr>
                <a:defRPr/>
              </a:pPr>
              <a:t>30/09/2015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0DDF0405-FF94-401C-A8B3-48AE9BEE074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8235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EBAD599-5B66-4CBE-960C-2F9D1F8E633C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547601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9339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4B8BB-23AA-4771-95CC-1B6D2D7F1F82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4920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A24D9-7FA5-4E50-9853-D939EC07A981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0803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6EBED-7D82-4121-BF53-B52B86B55FEA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3573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F4DC0-A362-407D-89D1-9F758391BAC5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3643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31A0A-F307-41F3-9E91-45C054D4A061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2217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6E248-4F92-46F2-BFE1-A20FBAC58397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420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7329E-5831-4957-819F-EE1B512E9D11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3940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latin typeface="Arial" charset="0"/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A3A95BEC-E2EA-48C8-B4EE-52AA9CCCB758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3" r:id="rId7"/>
    <p:sldLayoutId id="2147483954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457200" y="250000"/>
            <a:ext cx="8299450" cy="1090612"/>
          </a:xfrm>
        </p:spPr>
        <p:txBody>
          <a:bodyPr/>
          <a:lstStyle/>
          <a:p>
            <a:pPr algn="ctr" eaLnBrk="1" hangingPunct="1"/>
            <a:r>
              <a:rPr lang="fr-FR" sz="2400" dirty="0">
                <a:latin typeface="Arial" charset="0"/>
                <a:ea typeface="ＭＳ Ｐゴシック" pitchFamily="34" charset="-128"/>
                <a:cs typeface="Arial" charset="0"/>
              </a:rPr>
              <a:t>Quelles sont les forces, faiblesses, </a:t>
            </a:r>
            <a:r>
              <a:rPr lang="fr-FR" sz="2400" dirty="0" smtClean="0">
                <a:latin typeface="Arial" charset="0"/>
                <a:ea typeface="ＭＳ Ｐゴシック" pitchFamily="34" charset="-128"/>
                <a:cs typeface="Arial" charset="0"/>
              </a:rPr>
              <a:t>opportunités </a:t>
            </a:r>
            <a:r>
              <a:rPr lang="fr-FR" sz="2400" dirty="0">
                <a:latin typeface="Arial" charset="0"/>
                <a:ea typeface="ＭＳ Ｐゴシック" pitchFamily="34" charset="-128"/>
                <a:cs typeface="Arial" charset="0"/>
              </a:rPr>
              <a:t>et menaces relatives à votre organisation </a:t>
            </a:r>
            <a:r>
              <a:rPr lang="fr-FR" sz="2400" dirty="0" smtClean="0">
                <a:latin typeface="Arial" charset="0"/>
                <a:ea typeface="ＭＳ Ｐゴシック" pitchFamily="34" charset="-128"/>
                <a:cs typeface="Arial" charset="0"/>
              </a:rPr>
              <a:t>lors de l’établissement du rapport </a:t>
            </a:r>
            <a:r>
              <a:rPr lang="fr-FR" sz="2400" dirty="0">
                <a:latin typeface="Arial" charset="0"/>
                <a:ea typeface="ＭＳ Ｐゴシック" pitchFamily="34" charset="-128"/>
                <a:cs typeface="Arial" charset="0"/>
              </a:rPr>
              <a:t>au </a:t>
            </a:r>
            <a:r>
              <a:rPr lang="fr-FR" sz="2400" dirty="0" smtClean="0">
                <a:latin typeface="Arial" charset="0"/>
                <a:ea typeface="ＭＳ Ｐゴシック" pitchFamily="34" charset="-128"/>
                <a:cs typeface="Arial" charset="0"/>
              </a:rPr>
              <a:t>Comité des droits des personnes handicapées?</a:t>
            </a:r>
          </a:p>
        </p:txBody>
      </p:sp>
      <p:sp>
        <p:nvSpPr>
          <p:cNvPr id="5123" name="Content Placeholder 2"/>
          <p:cNvSpPr txBox="1">
            <a:spLocks/>
          </p:cNvSpPr>
          <p:nvPr/>
        </p:nvSpPr>
        <p:spPr bwMode="auto">
          <a:xfrm>
            <a:off x="1016000" y="1901825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956758"/>
              </p:ext>
            </p:extLst>
          </p:nvPr>
        </p:nvGraphicFramePr>
        <p:xfrm>
          <a:off x="1158240" y="1901825"/>
          <a:ext cx="6669024" cy="408652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334512"/>
                <a:gridCol w="3334512"/>
              </a:tblGrid>
              <a:tr h="366834">
                <a:tc>
                  <a:txBody>
                    <a:bodyPr/>
                    <a:lstStyle/>
                    <a:p>
                      <a:r>
                        <a:rPr lang="fr-FR" sz="1600" noProof="0" dirty="0" smtClean="0"/>
                        <a:t>FORCES</a:t>
                      </a:r>
                      <a:endParaRPr lang="fr-FR" sz="1600" noProof="0" dirty="0"/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/>
                        <a:t>FAIBLESSES</a:t>
                      </a:r>
                      <a:endParaRPr lang="fr-FR" sz="1600" noProof="0" dirty="0"/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</a:tr>
              <a:tr h="1413243">
                <a:tc>
                  <a:txBody>
                    <a:bodyPr/>
                    <a:lstStyle/>
                    <a:p>
                      <a:r>
                        <a:rPr lang="fr-FR" sz="1600" noProof="0" dirty="0" smtClean="0"/>
                        <a:t>Que</a:t>
                      </a:r>
                      <a:r>
                        <a:rPr lang="fr-FR" sz="1600" baseline="0" noProof="0" dirty="0" smtClean="0"/>
                        <a:t>lles compétences pouvez-vous apporter pour aider à l’établissement des rapports? Quelles sont vos forces? Sur quelles ressources pouvez-vous compter pour établir les rapports?</a:t>
                      </a:r>
                      <a:endParaRPr lang="fr-FR" sz="1600" noProof="0" dirty="0"/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/>
                        <a:t>Que pouvez-vous améliorer?</a:t>
                      </a:r>
                    </a:p>
                    <a:p>
                      <a:r>
                        <a:rPr lang="fr-FR" sz="1600" noProof="0" dirty="0" smtClean="0"/>
                        <a:t>Qu’est-ce</a:t>
                      </a:r>
                      <a:r>
                        <a:rPr lang="fr-FR" sz="1600" baseline="0" noProof="0" dirty="0" smtClean="0"/>
                        <a:t> que les autres considèrent comme vos faiblesses lors de l’établissement du rapport</a:t>
                      </a:r>
                      <a:r>
                        <a:rPr lang="fr-FR" sz="1600" noProof="0" dirty="0" smtClean="0"/>
                        <a:t>?</a:t>
                      </a:r>
                      <a:endParaRPr lang="fr-FR" sz="1600" noProof="0" dirty="0"/>
                    </a:p>
                  </a:txBody>
                  <a:tcPr marT="45735" marB="45735"/>
                </a:tc>
              </a:tr>
              <a:tr h="36683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noProof="0" dirty="0" smtClean="0">
                          <a:solidFill>
                            <a:schemeClr val="bg1"/>
                          </a:solidFill>
                        </a:rPr>
                        <a:t>OPPORTUNITES</a:t>
                      </a:r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1" noProof="0" dirty="0" smtClean="0">
                          <a:solidFill>
                            <a:schemeClr val="bg1"/>
                          </a:solidFill>
                        </a:rPr>
                        <a:t>MENACES</a:t>
                      </a:r>
                      <a:endParaRPr lang="fr-FR" sz="16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</a:tr>
              <a:tr h="1718588">
                <a:tc>
                  <a:txBody>
                    <a:bodyPr/>
                    <a:lstStyle/>
                    <a:p>
                      <a:r>
                        <a:rPr lang="fr-FR" sz="1600" noProof="0" dirty="0" smtClean="0"/>
                        <a:t>Quelles</a:t>
                      </a:r>
                      <a:r>
                        <a:rPr lang="fr-FR" sz="1600" baseline="0" noProof="0" dirty="0" smtClean="0"/>
                        <a:t> opportunités </a:t>
                      </a:r>
                      <a:r>
                        <a:rPr lang="fr-FR" sz="1600" baseline="0" noProof="0" dirty="0" smtClean="0"/>
                        <a:t>s’</a:t>
                      </a:r>
                      <a:r>
                        <a:rPr lang="fr-FR" sz="1600" baseline="0" noProof="0" smtClean="0"/>
                        <a:t>offent </a:t>
                      </a:r>
                      <a:r>
                        <a:rPr lang="fr-FR" sz="1600" baseline="0" noProof="0" dirty="0" smtClean="0"/>
                        <a:t>à vous </a:t>
                      </a:r>
                      <a:r>
                        <a:rPr lang="fr-FR" sz="1600" baseline="0" noProof="0" smtClean="0"/>
                        <a:t>en établissant les rapports?</a:t>
                      </a:r>
                      <a:endParaRPr lang="fr-FR" sz="1600" baseline="0" noProof="0" dirty="0" smtClean="0"/>
                    </a:p>
                    <a:p>
                      <a:r>
                        <a:rPr lang="fr-FR" sz="1600" baseline="0" noProof="0" dirty="0" smtClean="0"/>
                        <a:t>De quelles tendances pourriez-vous tirer profit?</a:t>
                      </a:r>
                    </a:p>
                    <a:p>
                      <a:r>
                        <a:rPr lang="fr-FR" sz="1600" baseline="0" noProof="0" dirty="0" smtClean="0"/>
                        <a:t>Comment pouvez-vous transformer vos forces en opportunités?</a:t>
                      </a:r>
                      <a:endParaRPr lang="fr-FR" sz="1600" noProof="0" dirty="0"/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/>
                        <a:t>Quelle</a:t>
                      </a:r>
                      <a:r>
                        <a:rPr lang="fr-FR" sz="1600" baseline="0" noProof="0" dirty="0" smtClean="0"/>
                        <a:t> menace pourrait vous atteindre</a:t>
                      </a:r>
                      <a:r>
                        <a:rPr lang="fr-FR" sz="1600" noProof="0" dirty="0" smtClean="0"/>
                        <a:t>?</a:t>
                      </a:r>
                    </a:p>
                    <a:p>
                      <a:r>
                        <a:rPr lang="fr-FR" sz="1600" noProof="0" dirty="0" smtClean="0"/>
                        <a:t>Qui ou</a:t>
                      </a:r>
                      <a:r>
                        <a:rPr lang="fr-FR" sz="1600" baseline="0" noProof="0" dirty="0" smtClean="0"/>
                        <a:t> quoi représente une source de menaces?</a:t>
                      </a:r>
                    </a:p>
                    <a:p>
                      <a:r>
                        <a:rPr lang="fr-FR" sz="1600" baseline="0" noProof="0" dirty="0" smtClean="0"/>
                        <a:t>A quelles menaces vos faiblesses vous exposent-elles?</a:t>
                      </a:r>
                      <a:endParaRPr lang="fr-FR" sz="1600" noProof="0" dirty="0" smtClean="0"/>
                    </a:p>
                    <a:p>
                      <a:endParaRPr lang="fr-FR" sz="1600" noProof="0" dirty="0"/>
                    </a:p>
                  </a:txBody>
                  <a:tcPr marT="45735" marB="45735"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7590971" y="62048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F9CD8AAB-DDAA-492D-A0E4-87E47A72A214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2969</TotalTime>
  <Words>135</Words>
  <Application>Microsoft Office PowerPoint</Application>
  <PresentationFormat>Affichage à l'écran (4:3)</PresentationFormat>
  <Paragraphs>19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ＭＳ Ｐゴシック</vt:lpstr>
      <vt:lpstr>Wingdings</vt:lpstr>
      <vt:lpstr>Thème Office</vt:lpstr>
      <vt:lpstr>Quelles sont les forces, faiblesses, opportunités et menaces relatives à votre organisation lors de l’établissement du rapport au Comité des droits des personnes handicapées?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SABINE FOURNIER</cp:lastModifiedBy>
  <cp:revision>217</cp:revision>
  <cp:lastPrinted>2011-08-24T07:57:36Z</cp:lastPrinted>
  <dcterms:created xsi:type="dcterms:W3CDTF">2010-05-19T14:44:31Z</dcterms:created>
  <dcterms:modified xsi:type="dcterms:W3CDTF">2015-09-30T09:28:41Z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